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  <p:sldId id="321" r:id="rId21"/>
    <p:sldId id="322" r:id="rId22"/>
    <p:sldId id="323" r:id="rId23"/>
    <p:sldId id="324" r:id="rId24"/>
    <p:sldId id="325" r:id="rId25"/>
    <p:sldId id="326" r:id="rId26"/>
    <p:sldId id="327" r:id="rId27"/>
    <p:sldId id="328" r:id="rId28"/>
    <p:sldId id="329" r:id="rId29"/>
    <p:sldId id="330" r:id="rId30"/>
    <p:sldId id="331" r:id="rId31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7528" y="2636912"/>
            <a:ext cx="8763000" cy="1143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82400" cy="5276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4581128"/>
            <a:ext cx="587792" cy="4814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3433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058525" cy="3267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367808" y="2276872"/>
            <a:ext cx="1728192" cy="4814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357715" y="3140968"/>
            <a:ext cx="864096" cy="4814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80176" y="4005064"/>
            <a:ext cx="1584176" cy="4814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72249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79376" y="1356567"/>
            <a:ext cx="10939660" cy="5469382"/>
            <a:chOff x="263352" y="836712"/>
            <a:chExt cx="11515725" cy="596265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836712"/>
              <a:ext cx="11515725" cy="46101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11424" y="5446812"/>
              <a:ext cx="8353425" cy="135255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5735960" y="5562140"/>
            <a:ext cx="2808312" cy="4814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096000" y="6296239"/>
            <a:ext cx="936104" cy="4155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1308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98779"/>
            <a:ext cx="9686925" cy="5524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4221087"/>
            <a:ext cx="5976664" cy="260219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66095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7677150" cy="2209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376" y="2204937"/>
            <a:ext cx="7344816" cy="18721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98858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515725" cy="5019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3790505"/>
            <a:ext cx="7920880" cy="24979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54606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9801225" cy="4391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3140968"/>
            <a:ext cx="6336704" cy="29523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21801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220450" cy="10096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8" y="2352675"/>
            <a:ext cx="7048500" cy="45053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983432" y="2379943"/>
            <a:ext cx="8280920" cy="4579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8109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25250" cy="439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97953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12776"/>
            <a:ext cx="7448550" cy="2295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94907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772816"/>
            <a:ext cx="11430000" cy="2667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56315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196752"/>
            <a:ext cx="11525250" cy="1514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31704" y="2041036"/>
            <a:ext cx="7038776" cy="4816964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447100" y="2132856"/>
            <a:ext cx="264890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051403" y="2132856"/>
            <a:ext cx="264890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215680" y="2851041"/>
            <a:ext cx="7632848" cy="115402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431704" y="4449518"/>
            <a:ext cx="4248472" cy="24084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46185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715625" cy="4838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5806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0953750" cy="2943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08168" y="1316695"/>
            <a:ext cx="3456384" cy="5296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2060848"/>
            <a:ext cx="587792" cy="4814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73457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9863908" cy="534873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87698" y="2780928"/>
            <a:ext cx="4988222" cy="25202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7368" y="5563309"/>
            <a:ext cx="626469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7368" y="6211491"/>
            <a:ext cx="626469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18419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268760"/>
            <a:ext cx="11630025" cy="30575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384032" y="3717032"/>
            <a:ext cx="936104" cy="4814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34701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887075" cy="4667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06302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1775520" y="908720"/>
            <a:ext cx="7286625" cy="5316066"/>
            <a:chOff x="335360" y="1412776"/>
            <a:chExt cx="7286625" cy="531606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412776"/>
              <a:ext cx="7286625" cy="179070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35360" y="3356992"/>
              <a:ext cx="6953250" cy="337185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802148" y="2269206"/>
            <a:ext cx="522995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802148" y="2928963"/>
            <a:ext cx="692662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802148" y="3635018"/>
            <a:ext cx="692662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802148" y="4352649"/>
            <a:ext cx="692662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802148" y="5000831"/>
            <a:ext cx="692662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802148" y="5794633"/>
            <a:ext cx="162955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430737" y="5785726"/>
            <a:ext cx="2183475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34675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9896475" cy="2028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4980" y="2171496"/>
            <a:ext cx="3726803" cy="44852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24980" y="2947000"/>
            <a:ext cx="9991500" cy="6260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95148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51728"/>
            <a:ext cx="11572875" cy="5495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7486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925175" cy="3257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344" y="4497933"/>
            <a:ext cx="10944225" cy="2152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52702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468100" cy="34956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848528" y="1417225"/>
            <a:ext cx="587792" cy="4814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848528" y="3118704"/>
            <a:ext cx="587792" cy="4814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2590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658475" cy="51339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07368" y="2996952"/>
            <a:ext cx="10221657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7368" y="3830330"/>
            <a:ext cx="10221657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07368" y="4663707"/>
            <a:ext cx="10221657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07368" y="5323464"/>
            <a:ext cx="10221657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07368" y="6042270"/>
            <a:ext cx="10221657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66557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553825" cy="2314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1510827"/>
            <a:ext cx="587792" cy="4814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12384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72875" cy="2676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1556792"/>
            <a:ext cx="587792" cy="4814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44833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544300" cy="3124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1628800"/>
            <a:ext cx="587792" cy="4814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920536" y="3341853"/>
            <a:ext cx="587792" cy="4814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72212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10975" cy="3133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1332087"/>
            <a:ext cx="587792" cy="4814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66756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572875" cy="2676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1700808"/>
            <a:ext cx="587792" cy="4814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5903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53825" cy="1419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384" y="2687985"/>
            <a:ext cx="11182350" cy="32099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632504" y="4139708"/>
            <a:ext cx="587792" cy="4814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52289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58</TotalTime>
  <Words>0</Words>
  <Application>Microsoft Office PowerPoint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77</cp:revision>
  <dcterms:created xsi:type="dcterms:W3CDTF">2015-09-16T06:44:00Z</dcterms:created>
  <dcterms:modified xsi:type="dcterms:W3CDTF">2026-01-15T09:17:44Z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